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4"/>
  </p:notesMasterIdLst>
  <p:handoutMasterIdLst>
    <p:handoutMasterId r:id="rId5"/>
  </p:handoutMasterIdLst>
  <p:sldIdLst>
    <p:sldId id="256" r:id="rId2"/>
    <p:sldId id="304" r:id="rId3"/>
  </p:sldIdLst>
  <p:sldSz cx="9144000" cy="5143500" type="screen16x9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CCD6E0"/>
    <a:srgbClr val="5F5F5F"/>
    <a:srgbClr val="003366"/>
    <a:srgbClr val="FFCC00"/>
    <a:srgbClr val="8C0000"/>
    <a:srgbClr val="626000"/>
    <a:srgbClr val="FF9933"/>
    <a:srgbClr val="808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4675" autoAdjust="0"/>
  </p:normalViewPr>
  <p:slideViewPr>
    <p:cSldViewPr snapToGrid="0" showGuides="1">
      <p:cViewPr varScale="1">
        <p:scale>
          <a:sx n="136" d="100"/>
          <a:sy n="136" d="100"/>
        </p:scale>
        <p:origin x="89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73" d="100"/>
          <a:sy n="73" d="100"/>
        </p:scale>
        <p:origin x="-3330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386300B-C214-4045-B513-2B6B1E7482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918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ABCA902-51D0-4602-B06E-7B2FCFF5FA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68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64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2" y="3258300"/>
            <a:ext cx="8636684" cy="613986"/>
          </a:xfrm>
        </p:spPr>
        <p:txBody>
          <a:bodyPr lIns="0"/>
          <a:lstStyle>
            <a:lvl1pPr>
              <a:defRPr sz="2000" b="1" baseline="0" smtClean="0">
                <a:solidFill>
                  <a:srgbClr val="0066CC"/>
                </a:solidFill>
              </a:defRPr>
            </a:lvl1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60351" y="1849504"/>
            <a:ext cx="8636684" cy="1102519"/>
          </a:xfrm>
        </p:spPr>
        <p:txBody>
          <a:bodyPr lIns="0" anchor="t"/>
          <a:lstStyle>
            <a:lvl1pPr>
              <a:lnSpc>
                <a:spcPct val="100000"/>
              </a:lnSpc>
              <a:defRPr sz="3600" smtClean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2" name="Text Box 8"/>
          <p:cNvSpPr txBox="1">
            <a:spLocks noChangeArrowheads="1"/>
          </p:cNvSpPr>
          <p:nvPr userDrawn="1"/>
        </p:nvSpPr>
        <p:spPr bwMode="auto">
          <a:xfrm>
            <a:off x="250825" y="221456"/>
            <a:ext cx="4321175" cy="10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>
                <a:solidFill>
                  <a:srgbClr val="5F5F5F"/>
                </a:solidFill>
                <a:cs typeface="Arial" charset="0"/>
              </a:rPr>
              <a:t>www.givca.org</a:t>
            </a:r>
          </a:p>
        </p:txBody>
      </p:sp>
      <p:pic>
        <p:nvPicPr>
          <p:cNvPr id="45064" name="Picture 24" descr="Logo_RGB_30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3411" y="4325521"/>
            <a:ext cx="163362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4999435"/>
            <a:ext cx="9144000" cy="1440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B989069-9CE6-4957-BF38-A9A8A5849E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518" y="4253521"/>
            <a:ext cx="1634309" cy="576000"/>
          </a:xfrm>
          <a:prstGeom prst="rect">
            <a:avLst/>
          </a:prstGeom>
        </p:spPr>
      </p:pic>
      <p:pic>
        <p:nvPicPr>
          <p:cNvPr id="14" name="Inhaltsplatzhalter 4">
            <a:extLst>
              <a:ext uri="{FF2B5EF4-FFF2-40B4-BE49-F238E27FC236}">
                <a16:creationId xmlns:a16="http://schemas.microsoft.com/office/drawing/2014/main" id="{435BD9A4-21CE-4030-829B-E6049CC90A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6632" y="76432"/>
            <a:ext cx="1677017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9" y="628650"/>
            <a:ext cx="2160587" cy="410884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6" y="628650"/>
            <a:ext cx="6329363" cy="410884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001" y="4957200"/>
            <a:ext cx="5976938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5F5F5F"/>
                </a:solidFill>
              </a:defRPr>
            </a:lvl1pPr>
          </a:lstStyle>
          <a:p>
            <a:r>
              <a:rPr lang="de-DE" dirty="0"/>
              <a:t>Titel, Datum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6" y="1356122"/>
            <a:ext cx="4244975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1" y="1356122"/>
            <a:ext cx="4244975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4999435"/>
            <a:ext cx="9144000" cy="1440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214438"/>
            <a:ext cx="8642350" cy="36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09613"/>
            <a:ext cx="8642350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7610475" y="4958334"/>
            <a:ext cx="1227138" cy="17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3965218-A59B-4292-9C98-79B58A46A890}" type="slidenum">
              <a:rPr lang="de-DE" sz="1000" b="1">
                <a:solidFill>
                  <a:srgbClr val="5F5F5F"/>
                </a:solidFill>
              </a:rPr>
              <a:pPr algn="r">
                <a:defRPr/>
              </a:pPr>
              <a:t>‹Nr.›</a:t>
            </a:fld>
            <a:endParaRPr lang="de-DE" sz="1000" b="1" dirty="0">
              <a:solidFill>
                <a:srgbClr val="5F5F5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001" y="4957200"/>
            <a:ext cx="5976938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5F5F5F"/>
                </a:solidFill>
              </a:defRPr>
            </a:lvl1pPr>
          </a:lstStyle>
          <a:p>
            <a:r>
              <a:rPr lang="de-DE" dirty="0"/>
              <a:t>Titel, Datum</a:t>
            </a:r>
          </a:p>
        </p:txBody>
      </p:sp>
      <p:pic>
        <p:nvPicPr>
          <p:cNvPr id="8" name="Inhaltsplatzhalter 4">
            <a:extLst>
              <a:ext uri="{FF2B5EF4-FFF2-40B4-BE49-F238E27FC236}">
                <a16:creationId xmlns:a16="http://schemas.microsoft.com/office/drawing/2014/main" id="{E8F6CACF-EC5B-480B-B1B5-7772445E096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3835" y="76431"/>
            <a:ext cx="983200" cy="633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2" r:id="rId8"/>
    <p:sldLayoutId id="2147483681" r:id="rId9"/>
    <p:sldLayoutId id="2147483680" r:id="rId10"/>
  </p:sldLayoutIdLst>
  <p:transition spd="slow"/>
  <p:hf sldNum="0" hd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3556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+mn-lt"/>
        </a:defRPr>
      </a:lvl2pPr>
      <a:lvl3pPr marL="723900" indent="-1889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+mn-lt"/>
        </a:defRPr>
      </a:lvl3pPr>
      <a:lvl4pPr marL="107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+mn-lt"/>
        </a:defRPr>
      </a:lvl4pPr>
      <a:lvl5pPr marL="14351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+mn-lt"/>
        </a:defRPr>
      </a:lvl5pPr>
      <a:lvl6pPr marL="18923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234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8067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32639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>
            <a:extLst>
              <a:ext uri="{FF2B5EF4-FFF2-40B4-BE49-F238E27FC236}">
                <a16:creationId xmlns:a16="http://schemas.microsoft.com/office/drawing/2014/main" id="{E2A4F8F2-3E56-4CE8-9DAE-689D7FBB3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Untertitel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026BB5F-F187-4A14-8E5D-85C7AC124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Titel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FB5BE-1C0D-7A48-931D-28326F36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CC3AA6-999E-B242-A524-4860D8731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German-Israeli Virtual Campus (GIVCA)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53C964-2334-AE4B-9BA2-A2BB51D51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60083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FU_Standard-Vorlage_B">
  <a:themeElements>
    <a:clrScheme name="FU_Standard-Vorlage_B 1">
      <a:dk1>
        <a:srgbClr val="333333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2A2A2A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333333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2A2A2A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PowerPoint_UB_CeDiS_16-9</Template>
  <TotalTime>0</TotalTime>
  <Words>9</Words>
  <Application>Microsoft Office PowerPoint</Application>
  <PresentationFormat>Bildschirmpräsentation (16:9)</PresentationFormat>
  <Paragraphs>4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Symbol</vt:lpstr>
      <vt:lpstr>Times New Roman</vt:lpstr>
      <vt:lpstr>Verdana</vt:lpstr>
      <vt:lpstr>FU_Standard-Vorlage_B</vt:lpstr>
      <vt:lpstr>Titel</vt:lpstr>
      <vt:lpstr>Titel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Karoline von Köckritz</dc:creator>
  <dc:description>Version 0.9, 10.11.2005</dc:description>
  <cp:lastModifiedBy>Marco Pardemann</cp:lastModifiedBy>
  <cp:revision>106</cp:revision>
  <cp:lastPrinted>2002-06-26T11:04:16Z</cp:lastPrinted>
  <dcterms:created xsi:type="dcterms:W3CDTF">2019-03-28T06:58:17Z</dcterms:created>
  <dcterms:modified xsi:type="dcterms:W3CDTF">2021-08-23T05:33:12Z</dcterms:modified>
</cp:coreProperties>
</file>